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28-Nov-17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5620</TotalTime>
  <Words>1088</Words>
  <Application>Microsoft Office PowerPoint</Application>
  <PresentationFormat>Widescreen</PresentationFormat>
  <Paragraphs>199</Paragraphs>
  <Slides>41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385</cp:revision>
  <dcterms:created xsi:type="dcterms:W3CDTF">2017-11-07T09:57:11Z</dcterms:created>
  <dcterms:modified xsi:type="dcterms:W3CDTF">2017-11-28T06:22:51Z</dcterms:modified>
</cp:coreProperties>
</file>